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0" r:id="rId7"/>
    <p:sldId id="263" r:id="rId8"/>
    <p:sldId id="264" r:id="rId9"/>
    <p:sldId id="265" r:id="rId10"/>
    <p:sldId id="268" r:id="rId11"/>
    <p:sldId id="266" r:id="rId12"/>
    <p:sldId id="267" r:id="rId13"/>
    <p:sldId id="269" r:id="rId14"/>
    <p:sldId id="270" r:id="rId15"/>
    <p:sldId id="272" r:id="rId16"/>
    <p:sldId id="273" r:id="rId17"/>
    <p:sldId id="275" r:id="rId18"/>
    <p:sldId id="276" r:id="rId19"/>
    <p:sldId id="277" r:id="rId20"/>
    <p:sldId id="278" r:id="rId21"/>
    <p:sldId id="274" r:id="rId22"/>
    <p:sldId id="280" r:id="rId23"/>
    <p:sldId id="279" r:id="rId2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A13BAC2-6690-41C9-858C-28C6407B247E}">
          <p14:sldIdLst>
            <p14:sldId id="256"/>
          </p14:sldIdLst>
        </p14:section>
        <p14:section name="Untitled Section" id="{D2F72602-4F4B-4FF6-A6B2-9EB6E3E95ADF}">
          <p14:sldIdLst>
            <p14:sldId id="257"/>
            <p14:sldId id="258"/>
            <p14:sldId id="259"/>
            <p14:sldId id="261"/>
            <p14:sldId id="260"/>
            <p14:sldId id="263"/>
            <p14:sldId id="264"/>
            <p14:sldId id="265"/>
            <p14:sldId id="268"/>
            <p14:sldId id="266"/>
            <p14:sldId id="267"/>
            <p14:sldId id="269"/>
            <p14:sldId id="270"/>
            <p14:sldId id="272"/>
            <p14:sldId id="273"/>
            <p14:sldId id="275"/>
            <p14:sldId id="276"/>
            <p14:sldId id="277"/>
            <p14:sldId id="278"/>
            <p14:sldId id="274"/>
            <p14:sldId id="280"/>
            <p14:sldId id="279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15620"/>
    <p:restoredTop sz="94660"/>
  </p:normalViewPr>
  <p:slideViewPr>
    <p:cSldViewPr>
      <p:cViewPr varScale="1">
        <p:scale>
          <a:sx n="88" d="100"/>
          <a:sy n="88" d="100"/>
        </p:scale>
        <p:origin x="-2002" y="-7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EAA47-A48F-4D5A-B1AE-83B7054B3ABA}" type="datetimeFigureOut">
              <a:rPr lang="en-US" smtClean="0"/>
              <a:t>10/9/2022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BB0F7-5DCF-4CFF-92B4-68B6A556C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1553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EAA47-A48F-4D5A-B1AE-83B7054B3ABA}" type="datetimeFigureOut">
              <a:rPr lang="en-US" smtClean="0"/>
              <a:t>10/9/2022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BB0F7-5DCF-4CFF-92B4-68B6A556C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821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EAA47-A48F-4D5A-B1AE-83B7054B3ABA}" type="datetimeFigureOut">
              <a:rPr lang="en-US" smtClean="0"/>
              <a:t>10/9/2022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BB0F7-5DCF-4CFF-92B4-68B6A556C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3480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EAA47-A48F-4D5A-B1AE-83B7054B3ABA}" type="datetimeFigureOut">
              <a:rPr lang="en-US" smtClean="0"/>
              <a:t>10/9/2022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BB0F7-5DCF-4CFF-92B4-68B6A556C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2537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EAA47-A48F-4D5A-B1AE-83B7054B3ABA}" type="datetimeFigureOut">
              <a:rPr lang="en-US" smtClean="0"/>
              <a:t>10/9/2022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BB0F7-5DCF-4CFF-92B4-68B6A556C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4697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EAA47-A48F-4D5A-B1AE-83B7054B3ABA}" type="datetimeFigureOut">
              <a:rPr lang="en-US" smtClean="0"/>
              <a:t>10/9/2022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BB0F7-5DCF-4CFF-92B4-68B6A556C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7547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EAA47-A48F-4D5A-B1AE-83B7054B3ABA}" type="datetimeFigureOut">
              <a:rPr lang="en-US" smtClean="0"/>
              <a:t>10/9/2022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BB0F7-5DCF-4CFF-92B4-68B6A556C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5152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EAA47-A48F-4D5A-B1AE-83B7054B3ABA}" type="datetimeFigureOut">
              <a:rPr lang="en-US" smtClean="0"/>
              <a:t>10/9/2022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BB0F7-5DCF-4CFF-92B4-68B6A556C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792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EAA47-A48F-4D5A-B1AE-83B7054B3ABA}" type="datetimeFigureOut">
              <a:rPr lang="en-US" smtClean="0"/>
              <a:t>10/9/2022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BB0F7-5DCF-4CFF-92B4-68B6A556C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0002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EAA47-A48F-4D5A-B1AE-83B7054B3ABA}" type="datetimeFigureOut">
              <a:rPr lang="en-US" smtClean="0"/>
              <a:t>10/9/2022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BB0F7-5DCF-4CFF-92B4-68B6A556C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969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EAA47-A48F-4D5A-B1AE-83B7054B3ABA}" type="datetimeFigureOut">
              <a:rPr lang="en-US" smtClean="0"/>
              <a:t>10/9/2022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BB0F7-5DCF-4CFF-92B4-68B6A556C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2507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DEAA47-A48F-4D5A-B1AE-83B7054B3ABA}" type="datetimeFigureOut">
              <a:rPr lang="en-US" smtClean="0"/>
              <a:t>10/9/2022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4BB0F7-5DCF-4CFF-92B4-68B6A556C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006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D901674D-8D42-01AA-D698-CD6D614593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" y="1219200"/>
            <a:ext cx="9061690" cy="3971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302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970909"/>
            <a:ext cx="8686799" cy="37885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3120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764376"/>
            <a:ext cx="8458200" cy="40871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82681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768845"/>
            <a:ext cx="8458200" cy="4078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28846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="" xmlns:a16="http://schemas.microsoft.com/office/drawing/2014/main" id="{33BC79B6-76B1-9F72-3FA9-E133F60486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1000" y="2590800"/>
            <a:ext cx="8229600" cy="36457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FDCE94A8-953C-C323-36C0-32702AFFAC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320" y="381000"/>
            <a:ext cx="8844280" cy="1691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617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33400" y="2209800"/>
            <a:ext cx="9999880" cy="35862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85142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953B46A-6D25-6478-3197-392CA8154D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96452" y="597159"/>
            <a:ext cx="6751097" cy="2387600"/>
          </a:xfrm>
        </p:spPr>
        <p:txBody>
          <a:bodyPr/>
          <a:lstStyle/>
          <a:p>
            <a:r>
              <a:rPr lang="en-US" dirty="0"/>
              <a:t>Training courses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F55D5EAE-5520-B792-2D61-02CE2EB54C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96452" y="3788229"/>
            <a:ext cx="6751097" cy="1469570"/>
          </a:xfrm>
        </p:spPr>
        <p:txBody>
          <a:bodyPr/>
          <a:lstStyle/>
          <a:p>
            <a:r>
              <a:rPr lang="en-US" dirty="0"/>
              <a:t>    </a:t>
            </a:r>
          </a:p>
        </p:txBody>
      </p:sp>
    </p:spTree>
    <p:extLst>
      <p:ext uri="{BB962C8B-B14F-4D97-AF65-F5344CB8AC3E}">
        <p14:creationId xmlns:p14="http://schemas.microsoft.com/office/powerpoint/2010/main" val="26087059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273921"/>
            <a:ext cx="4648200" cy="65485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216491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8200" y="304800"/>
            <a:ext cx="7772400" cy="1470025"/>
          </a:xfrm>
        </p:spPr>
        <p:txBody>
          <a:bodyPr/>
          <a:lstStyle/>
          <a:p>
            <a:r>
              <a:rPr lang="en-US" dirty="0" smtClean="0"/>
              <a:t>Course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1828800"/>
            <a:ext cx="6400800" cy="838200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Redirect tohttps://www.trainingbangalore.in/big-data-masters-program-training-in-bangalore.html </a:t>
            </a:r>
            <a:r>
              <a:rPr lang="en-US" dirty="0" smtClean="0"/>
              <a:t>new page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914400" y="2971800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0212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28600"/>
            <a:ext cx="8229600" cy="22875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675" y="2595442"/>
            <a:ext cx="8086725" cy="40466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76194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495" y="301214"/>
            <a:ext cx="8084705" cy="582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85031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2000" y="457200"/>
            <a:ext cx="7772400" cy="1470025"/>
          </a:xfrm>
        </p:spPr>
        <p:txBody>
          <a:bodyPr>
            <a:normAutofit/>
          </a:bodyPr>
          <a:lstStyle/>
          <a:p>
            <a:r>
              <a:rPr lang="en-US" sz="2800" dirty="0" smtClean="0"/>
              <a:t>Home </a:t>
            </a:r>
            <a:r>
              <a:rPr lang="en-US" sz="2800" dirty="0" err="1" smtClean="0"/>
              <a:t>trainingcourse</a:t>
            </a:r>
            <a:r>
              <a:rPr lang="en-US" sz="2800" dirty="0" smtClean="0"/>
              <a:t> placement about contact join </a:t>
            </a:r>
            <a:r>
              <a:rPr lang="en-US" sz="2800" i="1" dirty="0" smtClean="0"/>
              <a:t>now</a:t>
            </a:r>
            <a:endParaRPr lang="en-US" sz="2800" i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43971"/>
            <a:ext cx="9034441" cy="41345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1003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607106"/>
            <a:ext cx="7239000" cy="49843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19851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About Us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Same design from our website.</a:t>
            </a:r>
          </a:p>
          <a:p>
            <a:r>
              <a:rPr lang="en-US" dirty="0" smtClean="0"/>
              <a:t>Testimonial (change from home page)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5077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Teacher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61148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2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847134"/>
            <a:ext cx="8229600" cy="4248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671662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F7C65637-959A-875F-7F05-A8BB4485DB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726541"/>
            <a:ext cx="8763000" cy="1420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464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5A7E51FD-63F9-A0AE-D826-19899C29C1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981200"/>
            <a:ext cx="8439102" cy="3679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836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958710"/>
            <a:ext cx="8229600" cy="18089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67101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="" xmlns:a16="http://schemas.microsoft.com/office/drawing/2014/main" id="{1F170C0B-1E9F-FE43-71C7-6C12F9B9B2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2244563"/>
            <a:ext cx="8229600" cy="3237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275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9FC805F1-078D-994D-C941-7865F876D4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2514600"/>
            <a:ext cx="8698637" cy="3032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615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974759"/>
            <a:ext cx="8229600" cy="37768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97916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="" xmlns:a16="http://schemas.microsoft.com/office/drawing/2014/main" id="{25E7BB3E-3515-14DB-339A-54CED9AE42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3273984"/>
            <a:ext cx="8229600" cy="1178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520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243</TotalTime>
  <Words>33</Words>
  <Application>Microsoft Office PowerPoint</Application>
  <PresentationFormat>On-screen Show (4:3)</PresentationFormat>
  <Paragraphs>9</Paragraphs>
  <Slides>23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Office Theme</vt:lpstr>
      <vt:lpstr>PowerPoint Presentation</vt:lpstr>
      <vt:lpstr>Home trainingcourse placement about contact join now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Training courses</vt:lpstr>
      <vt:lpstr>PowerPoint Presentation</vt:lpstr>
      <vt:lpstr>Course</vt:lpstr>
      <vt:lpstr>PowerPoint Presentation</vt:lpstr>
      <vt:lpstr>PowerPoint Presentation</vt:lpstr>
      <vt:lpstr>PowerPoint Presentation</vt:lpstr>
      <vt:lpstr>About Us</vt:lpstr>
      <vt:lpstr>Teacher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kaushal kumar</dc:creator>
  <cp:lastModifiedBy>Mayuri</cp:lastModifiedBy>
  <cp:revision>15</cp:revision>
  <dcterms:created xsi:type="dcterms:W3CDTF">2022-10-02T15:24:17Z</dcterms:created>
  <dcterms:modified xsi:type="dcterms:W3CDTF">2022-10-09T19:08:46Z</dcterms:modified>
</cp:coreProperties>
</file>